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0" r:id="rId6"/>
    <p:sldId id="263" r:id="rId7"/>
    <p:sldId id="259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22F48-04EE-465D-AC39-039CD3A4F065}" v="41" dt="2026-01-22T09:56:36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10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35EA5-AEDF-4018-B7EB-F7BBAF0B201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DD29230-9261-450F-9D22-A24379065528}">
      <dgm:prSet/>
      <dgm:spPr/>
      <dgm:t>
        <a:bodyPr/>
        <a:lstStyle/>
        <a:p>
          <a:r>
            <a:rPr lang="en-GB"/>
            <a:t>Revision </a:t>
          </a:r>
          <a:r>
            <a:rPr lang="en-GB" b="1"/>
            <a:t>workbooks</a:t>
          </a:r>
          <a:endParaRPr lang="en-US"/>
        </a:p>
      </dgm:t>
    </dgm:pt>
    <dgm:pt modelId="{80B87660-B3FF-4751-9124-1C826EC6485F}" type="parTrans" cxnId="{D653C6A6-C0A7-40D1-B781-72985BC87ADB}">
      <dgm:prSet/>
      <dgm:spPr/>
      <dgm:t>
        <a:bodyPr/>
        <a:lstStyle/>
        <a:p>
          <a:endParaRPr lang="en-US"/>
        </a:p>
      </dgm:t>
    </dgm:pt>
    <dgm:pt modelId="{3BDAA260-5E27-4B5A-A7A3-2157B5F02C62}" type="sibTrans" cxnId="{D653C6A6-C0A7-40D1-B781-72985BC87ADB}">
      <dgm:prSet/>
      <dgm:spPr/>
      <dgm:t>
        <a:bodyPr/>
        <a:lstStyle/>
        <a:p>
          <a:endParaRPr lang="en-US"/>
        </a:p>
      </dgm:t>
    </dgm:pt>
    <dgm:pt modelId="{A8F43D24-A49C-489E-8FE1-7F0CF6E6A2F2}">
      <dgm:prSet/>
      <dgm:spPr/>
      <dgm:t>
        <a:bodyPr/>
        <a:lstStyle/>
        <a:p>
          <a:r>
            <a:rPr lang="en-GB"/>
            <a:t>Seneca </a:t>
          </a:r>
          <a:endParaRPr lang="en-US"/>
        </a:p>
      </dgm:t>
    </dgm:pt>
    <dgm:pt modelId="{374550B8-16EA-4682-814B-8B5CFB9C13F0}" type="parTrans" cxnId="{D2D15973-C655-4F69-9DE5-41246AF522A9}">
      <dgm:prSet/>
      <dgm:spPr/>
      <dgm:t>
        <a:bodyPr/>
        <a:lstStyle/>
        <a:p>
          <a:endParaRPr lang="en-US"/>
        </a:p>
      </dgm:t>
    </dgm:pt>
    <dgm:pt modelId="{86BD6830-3ED5-411F-B59C-72F3CC403DC1}" type="sibTrans" cxnId="{D2D15973-C655-4F69-9DE5-41246AF522A9}">
      <dgm:prSet/>
      <dgm:spPr/>
      <dgm:t>
        <a:bodyPr/>
        <a:lstStyle/>
        <a:p>
          <a:endParaRPr lang="en-US"/>
        </a:p>
      </dgm:t>
    </dgm:pt>
    <dgm:pt modelId="{23BECA90-796B-46A0-B4C2-AF26743E9050}">
      <dgm:prSet/>
      <dgm:spPr/>
      <dgm:t>
        <a:bodyPr/>
        <a:lstStyle/>
        <a:p>
          <a:r>
            <a:rPr lang="en-GB"/>
            <a:t>Practice Questions (please see past papers on student area)</a:t>
          </a:r>
          <a:endParaRPr lang="en-US"/>
        </a:p>
      </dgm:t>
    </dgm:pt>
    <dgm:pt modelId="{C25F4762-0C51-4607-844A-F10099E8F894}" type="parTrans" cxnId="{69F99553-318F-4AF2-90AE-B9D02141F2D5}">
      <dgm:prSet/>
      <dgm:spPr/>
      <dgm:t>
        <a:bodyPr/>
        <a:lstStyle/>
        <a:p>
          <a:endParaRPr lang="en-US"/>
        </a:p>
      </dgm:t>
    </dgm:pt>
    <dgm:pt modelId="{973D6356-E6CE-4E67-872D-17C1BFC1AE73}" type="sibTrans" cxnId="{69F99553-318F-4AF2-90AE-B9D02141F2D5}">
      <dgm:prSet/>
      <dgm:spPr/>
      <dgm:t>
        <a:bodyPr/>
        <a:lstStyle/>
        <a:p>
          <a:endParaRPr lang="en-US"/>
        </a:p>
      </dgm:t>
    </dgm:pt>
    <dgm:pt modelId="{2CB27AB3-E62F-445E-8359-FDD2F3DC763A}">
      <dgm:prSet/>
      <dgm:spPr/>
      <dgm:t>
        <a:bodyPr/>
        <a:lstStyle/>
        <a:p>
          <a:r>
            <a:rPr lang="en-GB"/>
            <a:t>5 minute plans (your child to mind map how they would respond to a question – quotation, techniques, context. If they can’t think of any, then they can use their resources to help them complete their plan)</a:t>
          </a:r>
          <a:endParaRPr lang="en-US"/>
        </a:p>
      </dgm:t>
    </dgm:pt>
    <dgm:pt modelId="{EF707EF5-4785-46C3-8A5B-DCD965D1C274}" type="parTrans" cxnId="{00FD0C83-ECB7-413F-9AE7-0325A0A0E246}">
      <dgm:prSet/>
      <dgm:spPr/>
      <dgm:t>
        <a:bodyPr/>
        <a:lstStyle/>
        <a:p>
          <a:endParaRPr lang="en-US"/>
        </a:p>
      </dgm:t>
    </dgm:pt>
    <dgm:pt modelId="{566FABE9-A1AC-4F50-BB1D-315BD1D2EDC4}" type="sibTrans" cxnId="{00FD0C83-ECB7-413F-9AE7-0325A0A0E246}">
      <dgm:prSet/>
      <dgm:spPr/>
      <dgm:t>
        <a:bodyPr/>
        <a:lstStyle/>
        <a:p>
          <a:endParaRPr lang="en-US"/>
        </a:p>
      </dgm:t>
    </dgm:pt>
    <dgm:pt modelId="{4E955E90-2944-4902-81E5-DC01FAEEA635}">
      <dgm:prSet/>
      <dgm:spPr/>
      <dgm:t>
        <a:bodyPr/>
        <a:lstStyle/>
        <a:p>
          <a:r>
            <a:rPr lang="en-GB"/>
            <a:t>Flashcards</a:t>
          </a:r>
          <a:endParaRPr lang="en-US"/>
        </a:p>
      </dgm:t>
    </dgm:pt>
    <dgm:pt modelId="{F68B46BF-51F7-48D8-B693-2F9C9599BFE9}" type="parTrans" cxnId="{C4BC75B2-676C-464C-8EBF-C5B3B15732DF}">
      <dgm:prSet/>
      <dgm:spPr/>
      <dgm:t>
        <a:bodyPr/>
        <a:lstStyle/>
        <a:p>
          <a:endParaRPr lang="en-US"/>
        </a:p>
      </dgm:t>
    </dgm:pt>
    <dgm:pt modelId="{2C85F2FC-C992-46D7-ADFB-59E21EF701C2}" type="sibTrans" cxnId="{C4BC75B2-676C-464C-8EBF-C5B3B15732DF}">
      <dgm:prSet/>
      <dgm:spPr/>
      <dgm:t>
        <a:bodyPr/>
        <a:lstStyle/>
        <a:p>
          <a:endParaRPr lang="en-US"/>
        </a:p>
      </dgm:t>
    </dgm:pt>
    <dgm:pt modelId="{54C4EECA-D505-45B1-9E59-AD738EDEF94F}">
      <dgm:prSet/>
      <dgm:spPr/>
      <dgm:t>
        <a:bodyPr/>
        <a:lstStyle/>
        <a:p>
          <a:r>
            <a:rPr lang="en-GB"/>
            <a:t>Knowledge Organisers</a:t>
          </a:r>
          <a:endParaRPr lang="en-US"/>
        </a:p>
      </dgm:t>
    </dgm:pt>
    <dgm:pt modelId="{10E293FB-AEDD-4A96-A5E3-4E501BB1D120}" type="parTrans" cxnId="{4818CE1A-1513-4A0B-835D-4C525C238655}">
      <dgm:prSet/>
      <dgm:spPr/>
      <dgm:t>
        <a:bodyPr/>
        <a:lstStyle/>
        <a:p>
          <a:endParaRPr lang="en-US"/>
        </a:p>
      </dgm:t>
    </dgm:pt>
    <dgm:pt modelId="{F4398284-A209-4D75-924E-1C5CF6386B10}" type="sibTrans" cxnId="{4818CE1A-1513-4A0B-835D-4C525C238655}">
      <dgm:prSet/>
      <dgm:spPr/>
      <dgm:t>
        <a:bodyPr/>
        <a:lstStyle/>
        <a:p>
          <a:endParaRPr lang="en-US"/>
        </a:p>
      </dgm:t>
    </dgm:pt>
    <dgm:pt modelId="{3B5742AF-6D3D-4C50-860E-1064C3792EE4}" type="pres">
      <dgm:prSet presAssocID="{E0435EA5-AEDF-4018-B7EB-F7BBAF0B2010}" presName="Name0" presStyleCnt="0">
        <dgm:presLayoutVars>
          <dgm:dir/>
          <dgm:resizeHandles val="exact"/>
        </dgm:presLayoutVars>
      </dgm:prSet>
      <dgm:spPr/>
    </dgm:pt>
    <dgm:pt modelId="{F3E32057-84A1-4D46-93BD-21C0BBE39FAE}" type="pres">
      <dgm:prSet presAssocID="{ADD29230-9261-450F-9D22-A24379065528}" presName="node" presStyleLbl="node1" presStyleIdx="0" presStyleCnt="6">
        <dgm:presLayoutVars>
          <dgm:bulletEnabled val="1"/>
        </dgm:presLayoutVars>
      </dgm:prSet>
      <dgm:spPr/>
    </dgm:pt>
    <dgm:pt modelId="{70E2DFE9-1A1E-47ED-BB0F-4B0C078DFB9C}" type="pres">
      <dgm:prSet presAssocID="{3BDAA260-5E27-4B5A-A7A3-2157B5F02C62}" presName="sibTrans" presStyleLbl="sibTrans1D1" presStyleIdx="0" presStyleCnt="5"/>
      <dgm:spPr/>
    </dgm:pt>
    <dgm:pt modelId="{D736CBFD-702B-488C-AC17-C523B187AEB3}" type="pres">
      <dgm:prSet presAssocID="{3BDAA260-5E27-4B5A-A7A3-2157B5F02C62}" presName="connectorText" presStyleLbl="sibTrans1D1" presStyleIdx="0" presStyleCnt="5"/>
      <dgm:spPr/>
    </dgm:pt>
    <dgm:pt modelId="{A8A5B158-E50C-4320-86D9-6C993ABA4B5A}" type="pres">
      <dgm:prSet presAssocID="{A8F43D24-A49C-489E-8FE1-7F0CF6E6A2F2}" presName="node" presStyleLbl="node1" presStyleIdx="1" presStyleCnt="6">
        <dgm:presLayoutVars>
          <dgm:bulletEnabled val="1"/>
        </dgm:presLayoutVars>
      </dgm:prSet>
      <dgm:spPr/>
    </dgm:pt>
    <dgm:pt modelId="{0CC178F7-6851-4FA4-A637-3219B13B3D10}" type="pres">
      <dgm:prSet presAssocID="{86BD6830-3ED5-411F-B59C-72F3CC403DC1}" presName="sibTrans" presStyleLbl="sibTrans1D1" presStyleIdx="1" presStyleCnt="5"/>
      <dgm:spPr/>
    </dgm:pt>
    <dgm:pt modelId="{88DECC5C-B47E-4872-81DA-20C2BA834D4D}" type="pres">
      <dgm:prSet presAssocID="{86BD6830-3ED5-411F-B59C-72F3CC403DC1}" presName="connectorText" presStyleLbl="sibTrans1D1" presStyleIdx="1" presStyleCnt="5"/>
      <dgm:spPr/>
    </dgm:pt>
    <dgm:pt modelId="{015FEB9A-BD32-4AAD-8203-DEFEE01E0D14}" type="pres">
      <dgm:prSet presAssocID="{23BECA90-796B-46A0-B4C2-AF26743E9050}" presName="node" presStyleLbl="node1" presStyleIdx="2" presStyleCnt="6">
        <dgm:presLayoutVars>
          <dgm:bulletEnabled val="1"/>
        </dgm:presLayoutVars>
      </dgm:prSet>
      <dgm:spPr/>
    </dgm:pt>
    <dgm:pt modelId="{FA4842E6-D952-4F62-A1B9-FE52A165C8A3}" type="pres">
      <dgm:prSet presAssocID="{973D6356-E6CE-4E67-872D-17C1BFC1AE73}" presName="sibTrans" presStyleLbl="sibTrans1D1" presStyleIdx="2" presStyleCnt="5"/>
      <dgm:spPr/>
    </dgm:pt>
    <dgm:pt modelId="{A81D4B5B-48A4-4702-A949-8EF097962C19}" type="pres">
      <dgm:prSet presAssocID="{973D6356-E6CE-4E67-872D-17C1BFC1AE73}" presName="connectorText" presStyleLbl="sibTrans1D1" presStyleIdx="2" presStyleCnt="5"/>
      <dgm:spPr/>
    </dgm:pt>
    <dgm:pt modelId="{9053FB4B-04CC-429C-96CF-DAB568B793ED}" type="pres">
      <dgm:prSet presAssocID="{2CB27AB3-E62F-445E-8359-FDD2F3DC763A}" presName="node" presStyleLbl="node1" presStyleIdx="3" presStyleCnt="6">
        <dgm:presLayoutVars>
          <dgm:bulletEnabled val="1"/>
        </dgm:presLayoutVars>
      </dgm:prSet>
      <dgm:spPr/>
    </dgm:pt>
    <dgm:pt modelId="{61534B52-02DD-4978-8A8F-F62123BF05DA}" type="pres">
      <dgm:prSet presAssocID="{566FABE9-A1AC-4F50-BB1D-315BD1D2EDC4}" presName="sibTrans" presStyleLbl="sibTrans1D1" presStyleIdx="3" presStyleCnt="5"/>
      <dgm:spPr/>
    </dgm:pt>
    <dgm:pt modelId="{43738DBA-BEC9-4DAE-AB5F-81164AD754F3}" type="pres">
      <dgm:prSet presAssocID="{566FABE9-A1AC-4F50-BB1D-315BD1D2EDC4}" presName="connectorText" presStyleLbl="sibTrans1D1" presStyleIdx="3" presStyleCnt="5"/>
      <dgm:spPr/>
    </dgm:pt>
    <dgm:pt modelId="{1CCAB751-5DCF-4A22-A689-88691E03E646}" type="pres">
      <dgm:prSet presAssocID="{4E955E90-2944-4902-81E5-DC01FAEEA635}" presName="node" presStyleLbl="node1" presStyleIdx="4" presStyleCnt="6">
        <dgm:presLayoutVars>
          <dgm:bulletEnabled val="1"/>
        </dgm:presLayoutVars>
      </dgm:prSet>
      <dgm:spPr/>
    </dgm:pt>
    <dgm:pt modelId="{3D1A9286-964D-45FD-9E89-E150A950ED2D}" type="pres">
      <dgm:prSet presAssocID="{2C85F2FC-C992-46D7-ADFB-59E21EF701C2}" presName="sibTrans" presStyleLbl="sibTrans1D1" presStyleIdx="4" presStyleCnt="5"/>
      <dgm:spPr/>
    </dgm:pt>
    <dgm:pt modelId="{E4BBCB13-C6DC-442C-A157-F5662AB58A39}" type="pres">
      <dgm:prSet presAssocID="{2C85F2FC-C992-46D7-ADFB-59E21EF701C2}" presName="connectorText" presStyleLbl="sibTrans1D1" presStyleIdx="4" presStyleCnt="5"/>
      <dgm:spPr/>
    </dgm:pt>
    <dgm:pt modelId="{BA02FD42-F8A9-4A6B-A628-C8BFF55AB1FB}" type="pres">
      <dgm:prSet presAssocID="{54C4EECA-D505-45B1-9E59-AD738EDEF94F}" presName="node" presStyleLbl="node1" presStyleIdx="5" presStyleCnt="6">
        <dgm:presLayoutVars>
          <dgm:bulletEnabled val="1"/>
        </dgm:presLayoutVars>
      </dgm:prSet>
      <dgm:spPr/>
    </dgm:pt>
  </dgm:ptLst>
  <dgm:cxnLst>
    <dgm:cxn modelId="{FBECB709-D753-4ACE-B640-B4D875CAF8F8}" type="presOf" srcId="{2C85F2FC-C992-46D7-ADFB-59E21EF701C2}" destId="{E4BBCB13-C6DC-442C-A157-F5662AB58A39}" srcOrd="1" destOrd="0" presId="urn:microsoft.com/office/officeart/2016/7/layout/RepeatingBendingProcessNew"/>
    <dgm:cxn modelId="{F6BC1C0F-C45B-41C8-99AB-B56CBCC5915C}" type="presOf" srcId="{A8F43D24-A49C-489E-8FE1-7F0CF6E6A2F2}" destId="{A8A5B158-E50C-4320-86D9-6C993ABA4B5A}" srcOrd="0" destOrd="0" presId="urn:microsoft.com/office/officeart/2016/7/layout/RepeatingBendingProcessNew"/>
    <dgm:cxn modelId="{4D73FB0F-18DB-437A-87C9-536EC6DA0DAE}" type="presOf" srcId="{3BDAA260-5E27-4B5A-A7A3-2157B5F02C62}" destId="{70E2DFE9-1A1E-47ED-BB0F-4B0C078DFB9C}" srcOrd="0" destOrd="0" presId="urn:microsoft.com/office/officeart/2016/7/layout/RepeatingBendingProcessNew"/>
    <dgm:cxn modelId="{4818CE1A-1513-4A0B-835D-4C525C238655}" srcId="{E0435EA5-AEDF-4018-B7EB-F7BBAF0B2010}" destId="{54C4EECA-D505-45B1-9E59-AD738EDEF94F}" srcOrd="5" destOrd="0" parTransId="{10E293FB-AEDD-4A96-A5E3-4E501BB1D120}" sibTransId="{F4398284-A209-4D75-924E-1C5CF6386B10}"/>
    <dgm:cxn modelId="{1FCF8527-E0A6-48C0-9F5C-B8431AFA8C50}" type="presOf" srcId="{2C85F2FC-C992-46D7-ADFB-59E21EF701C2}" destId="{3D1A9286-964D-45FD-9E89-E150A950ED2D}" srcOrd="0" destOrd="0" presId="urn:microsoft.com/office/officeart/2016/7/layout/RepeatingBendingProcessNew"/>
    <dgm:cxn modelId="{032B3929-DE26-48FF-AF79-0ACDB08E2951}" type="presOf" srcId="{3BDAA260-5E27-4B5A-A7A3-2157B5F02C62}" destId="{D736CBFD-702B-488C-AC17-C523B187AEB3}" srcOrd="1" destOrd="0" presId="urn:microsoft.com/office/officeart/2016/7/layout/RepeatingBendingProcessNew"/>
    <dgm:cxn modelId="{4671052B-CBC2-450B-97DF-DAAF8790CB5A}" type="presOf" srcId="{54C4EECA-D505-45B1-9E59-AD738EDEF94F}" destId="{BA02FD42-F8A9-4A6B-A628-C8BFF55AB1FB}" srcOrd="0" destOrd="0" presId="urn:microsoft.com/office/officeart/2016/7/layout/RepeatingBendingProcessNew"/>
    <dgm:cxn modelId="{5E6DF32E-1C94-4C31-86EE-72FC0E884198}" type="presOf" srcId="{E0435EA5-AEDF-4018-B7EB-F7BBAF0B2010}" destId="{3B5742AF-6D3D-4C50-860E-1064C3792EE4}" srcOrd="0" destOrd="0" presId="urn:microsoft.com/office/officeart/2016/7/layout/RepeatingBendingProcessNew"/>
    <dgm:cxn modelId="{99173E60-A89D-46BD-8B4D-4D64BE92A6F2}" type="presOf" srcId="{86BD6830-3ED5-411F-B59C-72F3CC403DC1}" destId="{0CC178F7-6851-4FA4-A637-3219B13B3D10}" srcOrd="0" destOrd="0" presId="urn:microsoft.com/office/officeart/2016/7/layout/RepeatingBendingProcessNew"/>
    <dgm:cxn modelId="{23597467-D2F5-4AD9-A409-67D137DCB7DF}" type="presOf" srcId="{23BECA90-796B-46A0-B4C2-AF26743E9050}" destId="{015FEB9A-BD32-4AAD-8203-DEFEE01E0D14}" srcOrd="0" destOrd="0" presId="urn:microsoft.com/office/officeart/2016/7/layout/RepeatingBendingProcessNew"/>
    <dgm:cxn modelId="{FFEF1C4A-F484-45DA-B09E-33D47F367AA0}" type="presOf" srcId="{973D6356-E6CE-4E67-872D-17C1BFC1AE73}" destId="{A81D4B5B-48A4-4702-A949-8EF097962C19}" srcOrd="1" destOrd="0" presId="urn:microsoft.com/office/officeart/2016/7/layout/RepeatingBendingProcessNew"/>
    <dgm:cxn modelId="{D2D15973-C655-4F69-9DE5-41246AF522A9}" srcId="{E0435EA5-AEDF-4018-B7EB-F7BBAF0B2010}" destId="{A8F43D24-A49C-489E-8FE1-7F0CF6E6A2F2}" srcOrd="1" destOrd="0" parTransId="{374550B8-16EA-4682-814B-8B5CFB9C13F0}" sibTransId="{86BD6830-3ED5-411F-B59C-72F3CC403DC1}"/>
    <dgm:cxn modelId="{69F99553-318F-4AF2-90AE-B9D02141F2D5}" srcId="{E0435EA5-AEDF-4018-B7EB-F7BBAF0B2010}" destId="{23BECA90-796B-46A0-B4C2-AF26743E9050}" srcOrd="2" destOrd="0" parTransId="{C25F4762-0C51-4607-844A-F10099E8F894}" sibTransId="{973D6356-E6CE-4E67-872D-17C1BFC1AE73}"/>
    <dgm:cxn modelId="{00FD0C83-ECB7-413F-9AE7-0325A0A0E246}" srcId="{E0435EA5-AEDF-4018-B7EB-F7BBAF0B2010}" destId="{2CB27AB3-E62F-445E-8359-FDD2F3DC763A}" srcOrd="3" destOrd="0" parTransId="{EF707EF5-4785-46C3-8A5B-DCD965D1C274}" sibTransId="{566FABE9-A1AC-4F50-BB1D-315BD1D2EDC4}"/>
    <dgm:cxn modelId="{22002486-D2D6-402F-AA2A-5CD43EEF609E}" type="presOf" srcId="{2CB27AB3-E62F-445E-8359-FDD2F3DC763A}" destId="{9053FB4B-04CC-429C-96CF-DAB568B793ED}" srcOrd="0" destOrd="0" presId="urn:microsoft.com/office/officeart/2016/7/layout/RepeatingBendingProcessNew"/>
    <dgm:cxn modelId="{88B93B97-D945-4043-A9D4-5C17C49BD27D}" type="presOf" srcId="{566FABE9-A1AC-4F50-BB1D-315BD1D2EDC4}" destId="{43738DBA-BEC9-4DAE-AB5F-81164AD754F3}" srcOrd="1" destOrd="0" presId="urn:microsoft.com/office/officeart/2016/7/layout/RepeatingBendingProcessNew"/>
    <dgm:cxn modelId="{D653C6A6-C0A7-40D1-B781-72985BC87ADB}" srcId="{E0435EA5-AEDF-4018-B7EB-F7BBAF0B2010}" destId="{ADD29230-9261-450F-9D22-A24379065528}" srcOrd="0" destOrd="0" parTransId="{80B87660-B3FF-4751-9124-1C826EC6485F}" sibTransId="{3BDAA260-5E27-4B5A-A7A3-2157B5F02C62}"/>
    <dgm:cxn modelId="{C4BC75B2-676C-464C-8EBF-C5B3B15732DF}" srcId="{E0435EA5-AEDF-4018-B7EB-F7BBAF0B2010}" destId="{4E955E90-2944-4902-81E5-DC01FAEEA635}" srcOrd="4" destOrd="0" parTransId="{F68B46BF-51F7-48D8-B693-2F9C9599BFE9}" sibTransId="{2C85F2FC-C992-46D7-ADFB-59E21EF701C2}"/>
    <dgm:cxn modelId="{7759A9B5-FF8C-424A-BF9B-8CAADBA152AF}" type="presOf" srcId="{86BD6830-3ED5-411F-B59C-72F3CC403DC1}" destId="{88DECC5C-B47E-4872-81DA-20C2BA834D4D}" srcOrd="1" destOrd="0" presId="urn:microsoft.com/office/officeart/2016/7/layout/RepeatingBendingProcessNew"/>
    <dgm:cxn modelId="{A64C3FC0-D37E-4CC6-9FDD-2A73B529B0B0}" type="presOf" srcId="{973D6356-E6CE-4E67-872D-17C1BFC1AE73}" destId="{FA4842E6-D952-4F62-A1B9-FE52A165C8A3}" srcOrd="0" destOrd="0" presId="urn:microsoft.com/office/officeart/2016/7/layout/RepeatingBendingProcessNew"/>
    <dgm:cxn modelId="{D8AD8AC6-C782-47DC-BDC2-A66A5A96A5C6}" type="presOf" srcId="{566FABE9-A1AC-4F50-BB1D-315BD1D2EDC4}" destId="{61534B52-02DD-4978-8A8F-F62123BF05DA}" srcOrd="0" destOrd="0" presId="urn:microsoft.com/office/officeart/2016/7/layout/RepeatingBendingProcessNew"/>
    <dgm:cxn modelId="{1A4D9FF7-D2C0-4655-974E-3AAAEDA8BDF4}" type="presOf" srcId="{ADD29230-9261-450F-9D22-A24379065528}" destId="{F3E32057-84A1-4D46-93BD-21C0BBE39FAE}" srcOrd="0" destOrd="0" presId="urn:microsoft.com/office/officeart/2016/7/layout/RepeatingBendingProcessNew"/>
    <dgm:cxn modelId="{1651CFF7-986E-4237-93CF-32754F617CF2}" type="presOf" srcId="{4E955E90-2944-4902-81E5-DC01FAEEA635}" destId="{1CCAB751-5DCF-4A22-A689-88691E03E646}" srcOrd="0" destOrd="0" presId="urn:microsoft.com/office/officeart/2016/7/layout/RepeatingBendingProcessNew"/>
    <dgm:cxn modelId="{519FCF87-7A72-4236-8478-E9BCD69369FE}" type="presParOf" srcId="{3B5742AF-6D3D-4C50-860E-1064C3792EE4}" destId="{F3E32057-84A1-4D46-93BD-21C0BBE39FAE}" srcOrd="0" destOrd="0" presId="urn:microsoft.com/office/officeart/2016/7/layout/RepeatingBendingProcessNew"/>
    <dgm:cxn modelId="{7E7D2DAF-84CA-4950-92B3-F1E1CB2F0194}" type="presParOf" srcId="{3B5742AF-6D3D-4C50-860E-1064C3792EE4}" destId="{70E2DFE9-1A1E-47ED-BB0F-4B0C078DFB9C}" srcOrd="1" destOrd="0" presId="urn:microsoft.com/office/officeart/2016/7/layout/RepeatingBendingProcessNew"/>
    <dgm:cxn modelId="{6E565D47-3106-4D70-AF4C-EF55FA80422D}" type="presParOf" srcId="{70E2DFE9-1A1E-47ED-BB0F-4B0C078DFB9C}" destId="{D736CBFD-702B-488C-AC17-C523B187AEB3}" srcOrd="0" destOrd="0" presId="urn:microsoft.com/office/officeart/2016/7/layout/RepeatingBendingProcessNew"/>
    <dgm:cxn modelId="{F19C51ED-2840-405F-A1C1-640CCDF4BB69}" type="presParOf" srcId="{3B5742AF-6D3D-4C50-860E-1064C3792EE4}" destId="{A8A5B158-E50C-4320-86D9-6C993ABA4B5A}" srcOrd="2" destOrd="0" presId="urn:microsoft.com/office/officeart/2016/7/layout/RepeatingBendingProcessNew"/>
    <dgm:cxn modelId="{9F2E3769-7DD4-43D1-888D-765152A9BA77}" type="presParOf" srcId="{3B5742AF-6D3D-4C50-860E-1064C3792EE4}" destId="{0CC178F7-6851-4FA4-A637-3219B13B3D10}" srcOrd="3" destOrd="0" presId="urn:microsoft.com/office/officeart/2016/7/layout/RepeatingBendingProcessNew"/>
    <dgm:cxn modelId="{3DCD6098-80AF-4EAC-B541-E9CCB7C5FC2B}" type="presParOf" srcId="{0CC178F7-6851-4FA4-A637-3219B13B3D10}" destId="{88DECC5C-B47E-4872-81DA-20C2BA834D4D}" srcOrd="0" destOrd="0" presId="urn:microsoft.com/office/officeart/2016/7/layout/RepeatingBendingProcessNew"/>
    <dgm:cxn modelId="{3A6D440C-9289-4A9D-8BA9-124A1A8DF8BE}" type="presParOf" srcId="{3B5742AF-6D3D-4C50-860E-1064C3792EE4}" destId="{015FEB9A-BD32-4AAD-8203-DEFEE01E0D14}" srcOrd="4" destOrd="0" presId="urn:microsoft.com/office/officeart/2016/7/layout/RepeatingBendingProcessNew"/>
    <dgm:cxn modelId="{7EDF084D-4101-490A-A9D7-7C4AC96A97AD}" type="presParOf" srcId="{3B5742AF-6D3D-4C50-860E-1064C3792EE4}" destId="{FA4842E6-D952-4F62-A1B9-FE52A165C8A3}" srcOrd="5" destOrd="0" presId="urn:microsoft.com/office/officeart/2016/7/layout/RepeatingBendingProcessNew"/>
    <dgm:cxn modelId="{0E6040F6-9BC2-4214-82CD-4783389F3BB5}" type="presParOf" srcId="{FA4842E6-D952-4F62-A1B9-FE52A165C8A3}" destId="{A81D4B5B-48A4-4702-A949-8EF097962C19}" srcOrd="0" destOrd="0" presId="urn:microsoft.com/office/officeart/2016/7/layout/RepeatingBendingProcessNew"/>
    <dgm:cxn modelId="{701FED93-EECB-414D-A334-BC62094F6F75}" type="presParOf" srcId="{3B5742AF-6D3D-4C50-860E-1064C3792EE4}" destId="{9053FB4B-04CC-429C-96CF-DAB568B793ED}" srcOrd="6" destOrd="0" presId="urn:microsoft.com/office/officeart/2016/7/layout/RepeatingBendingProcessNew"/>
    <dgm:cxn modelId="{FD01393C-4195-4ED9-B5D3-1C347498A8FE}" type="presParOf" srcId="{3B5742AF-6D3D-4C50-860E-1064C3792EE4}" destId="{61534B52-02DD-4978-8A8F-F62123BF05DA}" srcOrd="7" destOrd="0" presId="urn:microsoft.com/office/officeart/2016/7/layout/RepeatingBendingProcessNew"/>
    <dgm:cxn modelId="{61817565-62E9-4548-8808-406BAC466D19}" type="presParOf" srcId="{61534B52-02DD-4978-8A8F-F62123BF05DA}" destId="{43738DBA-BEC9-4DAE-AB5F-81164AD754F3}" srcOrd="0" destOrd="0" presId="urn:microsoft.com/office/officeart/2016/7/layout/RepeatingBendingProcessNew"/>
    <dgm:cxn modelId="{EC2537FE-6AA9-41F4-A099-FEE69C38B8E5}" type="presParOf" srcId="{3B5742AF-6D3D-4C50-860E-1064C3792EE4}" destId="{1CCAB751-5DCF-4A22-A689-88691E03E646}" srcOrd="8" destOrd="0" presId="urn:microsoft.com/office/officeart/2016/7/layout/RepeatingBendingProcessNew"/>
    <dgm:cxn modelId="{76503C89-F837-41A8-BC03-E3AE7E2AA76E}" type="presParOf" srcId="{3B5742AF-6D3D-4C50-860E-1064C3792EE4}" destId="{3D1A9286-964D-45FD-9E89-E150A950ED2D}" srcOrd="9" destOrd="0" presId="urn:microsoft.com/office/officeart/2016/7/layout/RepeatingBendingProcessNew"/>
    <dgm:cxn modelId="{5C54A2CB-32D6-4837-9CE2-26291DDA38D4}" type="presParOf" srcId="{3D1A9286-964D-45FD-9E89-E150A950ED2D}" destId="{E4BBCB13-C6DC-442C-A157-F5662AB58A39}" srcOrd="0" destOrd="0" presId="urn:microsoft.com/office/officeart/2016/7/layout/RepeatingBendingProcessNew"/>
    <dgm:cxn modelId="{8CE0BC1F-6402-4DC5-8700-F601F3751F6C}" type="presParOf" srcId="{3B5742AF-6D3D-4C50-860E-1064C3792EE4}" destId="{BA02FD42-F8A9-4A6B-A628-C8BFF55AB1FB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2DFE9-1A1E-47ED-BB0F-4B0C078DFB9C}">
      <dsp:nvSpPr>
        <dsp:cNvPr id="0" name=""/>
        <dsp:cNvSpPr/>
      </dsp:nvSpPr>
      <dsp:spPr>
        <a:xfrm>
          <a:off x="2614981" y="70912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751961"/>
        <a:ext cx="28878" cy="5775"/>
      </dsp:txXfrm>
    </dsp:sp>
    <dsp:sp modelId="{F3E32057-84A1-4D46-93BD-21C0BBE39FAE}">
      <dsp:nvSpPr>
        <dsp:cNvPr id="0" name=""/>
        <dsp:cNvSpPr/>
      </dsp:nvSpPr>
      <dsp:spPr>
        <a:xfrm>
          <a:off x="105624" y="1502"/>
          <a:ext cx="2511156" cy="15066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Revision </a:t>
          </a:r>
          <a:r>
            <a:rPr lang="en-GB" sz="1200" b="1" kern="1200"/>
            <a:t>workbooks</a:t>
          </a:r>
          <a:endParaRPr lang="en-US" sz="1200" kern="1200"/>
        </a:p>
      </dsp:txBody>
      <dsp:txXfrm>
        <a:off x="105624" y="1502"/>
        <a:ext cx="2511156" cy="1506693"/>
      </dsp:txXfrm>
    </dsp:sp>
    <dsp:sp modelId="{0CC178F7-6851-4FA4-A637-3219B13B3D10}">
      <dsp:nvSpPr>
        <dsp:cNvPr id="0" name=""/>
        <dsp:cNvSpPr/>
      </dsp:nvSpPr>
      <dsp:spPr>
        <a:xfrm>
          <a:off x="1361202" y="150639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12700" cap="flat" cmpd="sng" algn="ctr">
          <a:solidFill>
            <a:schemeClr val="accent5">
              <a:hueOff val="-3038037"/>
              <a:satOff val="-207"/>
              <a:lumOff val="49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1776991"/>
        <a:ext cx="157112" cy="5775"/>
      </dsp:txXfrm>
    </dsp:sp>
    <dsp:sp modelId="{A8A5B158-E50C-4320-86D9-6C993ABA4B5A}">
      <dsp:nvSpPr>
        <dsp:cNvPr id="0" name=""/>
        <dsp:cNvSpPr/>
      </dsp:nvSpPr>
      <dsp:spPr>
        <a:xfrm>
          <a:off x="3194346" y="1502"/>
          <a:ext cx="2511156" cy="1506693"/>
        </a:xfrm>
        <a:prstGeom prst="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Seneca </a:t>
          </a:r>
          <a:endParaRPr lang="en-US" sz="1200" kern="1200"/>
        </a:p>
      </dsp:txBody>
      <dsp:txXfrm>
        <a:off x="3194346" y="1502"/>
        <a:ext cx="2511156" cy="1506693"/>
      </dsp:txXfrm>
    </dsp:sp>
    <dsp:sp modelId="{FA4842E6-D952-4F62-A1B9-FE52A165C8A3}">
      <dsp:nvSpPr>
        <dsp:cNvPr id="0" name=""/>
        <dsp:cNvSpPr/>
      </dsp:nvSpPr>
      <dsp:spPr>
        <a:xfrm>
          <a:off x="2614981" y="279338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1270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2836221"/>
        <a:ext cx="28878" cy="5775"/>
      </dsp:txXfrm>
    </dsp:sp>
    <dsp:sp modelId="{015FEB9A-BD32-4AAD-8203-DEFEE01E0D14}">
      <dsp:nvSpPr>
        <dsp:cNvPr id="0" name=""/>
        <dsp:cNvSpPr/>
      </dsp:nvSpPr>
      <dsp:spPr>
        <a:xfrm>
          <a:off x="105624" y="2085762"/>
          <a:ext cx="2511156" cy="1506693"/>
        </a:xfrm>
        <a:prstGeom prst="rect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Practice Questions (please see past papers on student area)</a:t>
          </a:r>
          <a:endParaRPr lang="en-US" sz="1200" kern="1200"/>
        </a:p>
      </dsp:txBody>
      <dsp:txXfrm>
        <a:off x="105624" y="2085762"/>
        <a:ext cx="2511156" cy="1506693"/>
      </dsp:txXfrm>
    </dsp:sp>
    <dsp:sp modelId="{61534B52-02DD-4978-8A8F-F62123BF05DA}">
      <dsp:nvSpPr>
        <dsp:cNvPr id="0" name=""/>
        <dsp:cNvSpPr/>
      </dsp:nvSpPr>
      <dsp:spPr>
        <a:xfrm>
          <a:off x="1361202" y="359065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12700" cap="flat" cmpd="sng" algn="ctr">
          <a:solidFill>
            <a:schemeClr val="accent5">
              <a:hueOff val="-9114112"/>
              <a:satOff val="-620"/>
              <a:lumOff val="147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3861251"/>
        <a:ext cx="157112" cy="5775"/>
      </dsp:txXfrm>
    </dsp:sp>
    <dsp:sp modelId="{9053FB4B-04CC-429C-96CF-DAB568B793ED}">
      <dsp:nvSpPr>
        <dsp:cNvPr id="0" name=""/>
        <dsp:cNvSpPr/>
      </dsp:nvSpPr>
      <dsp:spPr>
        <a:xfrm>
          <a:off x="3194346" y="2085762"/>
          <a:ext cx="2511156" cy="1506693"/>
        </a:xfrm>
        <a:prstGeom prst="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5 minute plans (your child to mind map how they would respond to a question – quotation, techniques, context. If they can’t think of any, then they can use their resources to help them complete their plan)</a:t>
          </a:r>
          <a:endParaRPr lang="en-US" sz="1200" kern="1200"/>
        </a:p>
      </dsp:txBody>
      <dsp:txXfrm>
        <a:off x="3194346" y="2085762"/>
        <a:ext cx="2511156" cy="1506693"/>
      </dsp:txXfrm>
    </dsp:sp>
    <dsp:sp modelId="{3D1A9286-964D-45FD-9E89-E150A950ED2D}">
      <dsp:nvSpPr>
        <dsp:cNvPr id="0" name=""/>
        <dsp:cNvSpPr/>
      </dsp:nvSpPr>
      <dsp:spPr>
        <a:xfrm>
          <a:off x="2614981" y="487764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4920481"/>
        <a:ext cx="28878" cy="5775"/>
      </dsp:txXfrm>
    </dsp:sp>
    <dsp:sp modelId="{1CCAB751-5DCF-4A22-A689-88691E03E646}">
      <dsp:nvSpPr>
        <dsp:cNvPr id="0" name=""/>
        <dsp:cNvSpPr/>
      </dsp:nvSpPr>
      <dsp:spPr>
        <a:xfrm>
          <a:off x="105624" y="4170022"/>
          <a:ext cx="2511156" cy="1506693"/>
        </a:xfrm>
        <a:prstGeom prst="rect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Flashcards</a:t>
          </a:r>
          <a:endParaRPr lang="en-US" sz="1200" kern="1200"/>
        </a:p>
      </dsp:txBody>
      <dsp:txXfrm>
        <a:off x="105624" y="4170022"/>
        <a:ext cx="2511156" cy="1506693"/>
      </dsp:txXfrm>
    </dsp:sp>
    <dsp:sp modelId="{BA02FD42-F8A9-4A6B-A628-C8BFF55AB1FB}">
      <dsp:nvSpPr>
        <dsp:cNvPr id="0" name=""/>
        <dsp:cNvSpPr/>
      </dsp:nvSpPr>
      <dsp:spPr>
        <a:xfrm>
          <a:off x="3194346" y="4170022"/>
          <a:ext cx="2511156" cy="1506693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Knowledge Organisers</a:t>
          </a:r>
          <a:endParaRPr lang="en-US" sz="1200" kern="1200"/>
        </a:p>
      </dsp:txBody>
      <dsp:txXfrm>
        <a:off x="3194346" y="4170022"/>
        <a:ext cx="2511156" cy="1506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52FB-1753-6B9A-0E1E-AB607F533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FCFFB-795E-9B0E-224D-50EDD0660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CF1C9-AAC3-B582-39C0-7DAA971B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F3813-D598-FBA7-0CFC-F72AF47F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12D2D-5283-D319-B014-52673317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5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13534-EE50-8907-67C1-639F26FD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C2D24-3DC2-2830-3DED-9C923A937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0B0E-6DC9-C7C2-00EA-581629AAA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CD949-D44B-32D1-A309-EAB67BF9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837EC-944B-1C7D-CE9D-DC67DBBE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61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7D8E66-E79C-B62A-4074-EF8F90E39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4880B-19AE-C216-2DCE-895DA71BF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920D0-8191-7283-4E3F-3D0881B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E1C5-A5C8-B2C2-0C41-51724DF15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0910-F2D2-2274-EDD4-99B130B2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63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5962-3894-6617-04D3-EF0BFC14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90400-F4A7-32EF-27C8-2F2215ABE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F061-0922-0709-A158-32915A9E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D00B6-91B7-2F5D-33BF-FA6255C81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D8B8D-C22E-0341-78E0-B19EBBC7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62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704D-FB88-E2F9-557A-9DF207DA1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7099E-1D5D-BDD0-A69B-AB9E7C4C8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B88AF-0BA6-195F-895A-4C6D6B14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AEE3-3B52-7B5D-36EA-6BA5C733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695D0-B72F-6EB2-10CC-9AEC9B58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26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6A065-8622-4E79-83B5-C5918BB9F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08CC2-8855-2176-BE05-8DCB7B881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4EA5C-38C3-E666-9A81-CEE5482B8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71AC3-F0F1-D109-E887-D4EDCA70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E6AB8-9380-DE74-D093-9C0F1929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5FE07-DF60-C832-8552-C81B7663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04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6980-D9D1-55F4-8D54-89AD60A47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9FD96-2FF2-6900-D676-31344A89A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D71DD-DF97-30C1-E017-A74309D00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25EBA-C749-7E72-691E-0E65C6525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06FB88-D04B-E14E-9D1D-77028A1CA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87EBCE-6BC0-5A24-FD46-39C3286D9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4B5DE6-8D3C-D47E-4F54-DB15530C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CA8396-229D-AE71-B994-4053C648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71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ACB3A-2697-B23A-F746-73D77546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5BDE8-A777-C93F-DE64-02C2336F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7AF1C5-739F-A748-409B-8F278232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320C3-DE52-F309-8857-833CDB3D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30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DE8B00-2FC7-A69C-2DFC-6BB3D48C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024661-288B-AB68-0B7E-0BE08D7B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CCF4B-A208-3ED8-7582-2520FEDBA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15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C268-008C-3BAE-E9E0-8103ABB4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096AC-C922-4C5E-9F01-5696066BE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7E21B-26CF-1D74-B97B-0567D15D0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0D9D1-6E76-F11A-719A-0714D695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D55FE-8570-F3FE-018D-3FC5FD9F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2C842-EF33-9AD8-0917-E6F3BA36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4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A401-67AC-DFDD-9272-F751FC4D9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D7E452-7AED-F939-8069-7CCF79BF5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10FC7-62E3-263A-8021-951CEE3D6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E8E8A-393E-9DA2-EC6A-28088E69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AD625-32C5-8300-84AC-5FC27D1CC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B2136-7D45-247A-E226-A05F80CC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0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8318BB-C97D-1795-A9E7-6CAE0DED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FD300-5134-8E78-3247-EFD4850E1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7FB98-E093-3FED-7428-E48D98566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6D9AC2-7788-4530-90B8-01EB4FB1E1FC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88AAE-11E3-8D97-FF6F-BE97F41F2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4C76C-90C0-3584-AC38-D14D39E83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F5610B-28B6-4B37-A3C6-E264844C9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06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72879-9019-DB55-F711-23AED4760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2877" y="984865"/>
            <a:ext cx="8731045" cy="2387600"/>
          </a:xfrm>
        </p:spPr>
        <p:txBody>
          <a:bodyPr/>
          <a:lstStyle/>
          <a:p>
            <a:r>
              <a:rPr lang="en-GB" b="1" u="sng" dirty="0"/>
              <a:t>How to revise English Literature</a:t>
            </a:r>
          </a:p>
        </p:txBody>
      </p:sp>
      <p:sp>
        <p:nvSpPr>
          <p:cNvPr id="4" name="AutoShape 2" descr="English Literature GCSE Course | Distance Learning Centre">
            <a:extLst>
              <a:ext uri="{FF2B5EF4-FFF2-40B4-BE49-F238E27FC236}">
                <a16:creationId xmlns:a16="http://schemas.microsoft.com/office/drawing/2014/main" id="{7896826D-4C11-3D51-257C-EA3BA2683D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B5CA70-2C85-3888-53DF-F76CD95F01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008" t="33993" r="12500" b="45641"/>
          <a:stretch>
            <a:fillRect/>
          </a:stretch>
        </p:blipFill>
        <p:spPr>
          <a:xfrm>
            <a:off x="3334378" y="3752222"/>
            <a:ext cx="5828044" cy="2968450"/>
          </a:xfrm>
          <a:prstGeom prst="rect">
            <a:avLst/>
          </a:prstGeom>
        </p:spPr>
      </p:pic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id="{706C555A-B4DA-7B61-4798-0664FF3B6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3899" y="62431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8"/>
    </mc:Choice>
    <mc:Fallback xmlns="">
      <p:transition spd="slow" advTm="1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9" name="Rectangle 4108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272BC-27B0-25ED-DDD0-F6DF5589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r>
              <a:rPr lang="en-GB" sz="2600"/>
              <a:t>What your child is studying:</a:t>
            </a:r>
          </a:p>
        </p:txBody>
      </p:sp>
      <p:pic>
        <p:nvPicPr>
          <p:cNvPr id="4102" name="Picture 6" descr="Romeo and Juliet eBook by William Shakespeare - EPUB | Rakuten Kobo Ireland">
            <a:extLst>
              <a:ext uri="{FF2B5EF4-FFF2-40B4-BE49-F238E27FC236}">
                <a16:creationId xmlns:a16="http://schemas.microsoft.com/office/drawing/2014/main" id="{50236F6C-69B1-DED3-57D4-49FD6B131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12"/>
          <a:stretch>
            <a:fillRect/>
          </a:stretch>
        </p:blipFill>
        <p:spPr bwMode="auto">
          <a:xfrm>
            <a:off x="20" y="-13"/>
            <a:ext cx="2777736" cy="400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 Christmas Carol (Oxford Children's Classic): Amazon.co.uk: Dickens,  Charles: 9780192759962: Books">
            <a:extLst>
              <a:ext uri="{FF2B5EF4-FFF2-40B4-BE49-F238E27FC236}">
                <a16:creationId xmlns:a16="http://schemas.microsoft.com/office/drawing/2014/main" id="{3437027A-0531-14AE-8EE4-EE3718C29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" b="-364"/>
          <a:stretch>
            <a:fillRect/>
          </a:stretch>
        </p:blipFill>
        <p:spPr bwMode="auto">
          <a:xfrm>
            <a:off x="3077487" y="8"/>
            <a:ext cx="2593920" cy="400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r. Jekyll And Mr. Hyde: Robert Louis Stevenson | Anderson Design Group">
            <a:extLst>
              <a:ext uri="{FF2B5EF4-FFF2-40B4-BE49-F238E27FC236}">
                <a16:creationId xmlns:a16="http://schemas.microsoft.com/office/drawing/2014/main" id="{18D3CBC3-C0DF-08DF-9958-AE572034C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r="798" b="3"/>
          <a:stretch>
            <a:fillRect/>
          </a:stretch>
        </p:blipFill>
        <p:spPr bwMode="auto">
          <a:xfrm>
            <a:off x="6174474" y="13"/>
            <a:ext cx="2935224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n Inspector Calls The Graphic Novel - Original Text eBook : Priestley, J.  B., Volley, Will, Sanchez, Alejandro, Bryant, Clive, Cobley, Jason:  Amazon.co.uk: Kindle Store">
            <a:extLst>
              <a:ext uri="{FF2B5EF4-FFF2-40B4-BE49-F238E27FC236}">
                <a16:creationId xmlns:a16="http://schemas.microsoft.com/office/drawing/2014/main" id="{E64C8A96-DFDD-2EC8-B87D-BAC8C32E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" r="2" b="2"/>
          <a:stretch>
            <a:fillRect/>
          </a:stretch>
        </p:blipFill>
        <p:spPr bwMode="auto">
          <a:xfrm>
            <a:off x="9256776" y="-9"/>
            <a:ext cx="2935224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Rectangle 4112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76328-9000-62F0-8AC6-CED1E94EF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r>
              <a:rPr lang="en-GB" sz="1800"/>
              <a:t>A Christmas Carol OR Jekyll and Hyde</a:t>
            </a:r>
          </a:p>
          <a:p>
            <a:r>
              <a:rPr lang="en-GB" sz="1800"/>
              <a:t>An Inspector Calls</a:t>
            </a:r>
          </a:p>
          <a:p>
            <a:r>
              <a:rPr lang="en-GB" sz="1800"/>
              <a:t>Romeo &amp; Juliet</a:t>
            </a:r>
          </a:p>
          <a:p>
            <a:r>
              <a:rPr lang="en-GB" sz="1800"/>
              <a:t>Anthology of “Belonging” Poetry</a:t>
            </a:r>
          </a:p>
          <a:p>
            <a:endParaRPr lang="en-GB" sz="1800"/>
          </a:p>
        </p:txBody>
      </p:sp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D09CA6F0-3AAA-BDA1-6B7E-E079CFE83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2893" y="63082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5"/>
    </mc:Choice>
    <mc:Fallback xmlns="">
      <p:transition spd="slow" advTm="24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5B276-7DB5-66BF-CABA-6F624BA9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Over breakfast…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86DEF-2242-4998-2725-D4B6AC8F8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7357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dirty="0"/>
              <a:t>Quote of the day</a:t>
            </a:r>
          </a:p>
          <a:p>
            <a:pPr marL="0" indent="0">
              <a:buNone/>
            </a:pPr>
            <a:r>
              <a:rPr lang="en-GB" sz="2400" dirty="0"/>
              <a:t>Ask your child to explain one short quotation </a:t>
            </a:r>
          </a:p>
          <a:p>
            <a:pPr marL="0" indent="0">
              <a:buNone/>
            </a:pPr>
            <a:r>
              <a:rPr lang="en-GB" sz="2400" i="1" dirty="0"/>
              <a:t>Who says it? What’s happening? Why does it matter?</a:t>
            </a:r>
          </a:p>
          <a:p>
            <a:pPr marL="0" indent="0">
              <a:buNone/>
            </a:pPr>
            <a:endParaRPr lang="en-GB" sz="2400" i="1" dirty="0"/>
          </a:p>
          <a:p>
            <a:pPr marL="0" indent="0">
              <a:buNone/>
            </a:pPr>
            <a:r>
              <a:rPr lang="en-GB" sz="2400" b="1" dirty="0"/>
              <a:t>One Minute Summary</a:t>
            </a:r>
          </a:p>
          <a:p>
            <a:pPr marL="0" indent="0">
              <a:buNone/>
            </a:pPr>
            <a:r>
              <a:rPr lang="en-GB" sz="2400" dirty="0"/>
              <a:t>Summarise Act 1 of Romeo &amp; Juliet</a:t>
            </a:r>
          </a:p>
          <a:p>
            <a:pPr marL="0" indent="0">
              <a:buNone/>
            </a:pPr>
            <a:r>
              <a:rPr lang="en-GB" sz="2400" dirty="0"/>
              <a:t>Summarise the Poem “Sunday Dip”</a:t>
            </a:r>
          </a:p>
        </p:txBody>
      </p:sp>
      <p:pic>
        <p:nvPicPr>
          <p:cNvPr id="1026" name="Picture 2" descr="48 Quick Breakfast Ideas — Healthy and Simple Options">
            <a:extLst>
              <a:ext uri="{FF2B5EF4-FFF2-40B4-BE49-F238E27FC236}">
                <a16:creationId xmlns:a16="http://schemas.microsoft.com/office/drawing/2014/main" id="{5DCADEA5-44EE-7B5A-3817-DC310D932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5" r="-1" b="12026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370888ED-94CD-0BA0-F78E-688E53687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1920" y="6271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7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05"/>
    </mc:Choice>
    <mc:Fallback xmlns="">
      <p:transition spd="slow" advTm="5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793AB-9530-2612-36C4-26DF74D08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Whilst eating dinner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BF88E-9972-7F78-75C0-5C210404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Teach Me!</a:t>
            </a:r>
          </a:p>
          <a:p>
            <a:pPr marL="0" indent="0">
              <a:buNone/>
            </a:pPr>
            <a:r>
              <a:rPr lang="en-GB" sz="2400" dirty="0"/>
              <a:t>Ask your child one of the following:</a:t>
            </a:r>
          </a:p>
          <a:p>
            <a:r>
              <a:rPr lang="en-GB" sz="2400" dirty="0"/>
              <a:t>What are your feelings towards a certain character?</a:t>
            </a:r>
          </a:p>
          <a:p>
            <a:r>
              <a:rPr lang="en-GB" sz="2400" dirty="0"/>
              <a:t>How is this theme shown?</a:t>
            </a:r>
          </a:p>
        </p:txBody>
      </p:sp>
      <p:pic>
        <p:nvPicPr>
          <p:cNvPr id="2050" name="Picture 2" descr="100 Easy Dinners - The New York Times">
            <a:extLst>
              <a:ext uri="{FF2B5EF4-FFF2-40B4-BE49-F238E27FC236}">
                <a16:creationId xmlns:a16="http://schemas.microsoft.com/office/drawing/2014/main" id="{C4BAEB51-408D-E521-7C5E-716B8CA4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r="-1" b="14648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C8F1B650-0F33-4BF9-D9B3-F44B77FC7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1920" y="61935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6"/>
    </mc:Choice>
    <mc:Fallback xmlns="">
      <p:transition spd="slow" advTm="9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5ABF65-A043-AF48-FC6C-180298EF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GB" sz="3800">
                <a:solidFill>
                  <a:srgbClr val="FFFFFF"/>
                </a:solidFill>
              </a:rPr>
              <a:t>What they can be  doing independently?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EECE0456-6E54-15FF-5144-01B8C3A250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640387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6D92D412-9E49-214B-1559-44043BFDF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4403" y="6291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77"/>
    </mc:Choice>
    <mc:Fallback xmlns="">
      <p:transition spd="slow" advTm="10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B1482-C8D9-D078-34EA-EDC92367E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AE6A4-2C89-7585-8CAF-373B63A2A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2877" y="984865"/>
            <a:ext cx="8731045" cy="2387600"/>
          </a:xfrm>
        </p:spPr>
        <p:txBody>
          <a:bodyPr/>
          <a:lstStyle/>
          <a:p>
            <a:r>
              <a:rPr lang="en-GB" b="1" u="sng" dirty="0"/>
              <a:t>How to revise English Language</a:t>
            </a:r>
          </a:p>
        </p:txBody>
      </p:sp>
      <p:sp>
        <p:nvSpPr>
          <p:cNvPr id="4" name="AutoShape 2" descr="English Literature GCSE Course | Distance Learning Centre">
            <a:extLst>
              <a:ext uri="{FF2B5EF4-FFF2-40B4-BE49-F238E27FC236}">
                <a16:creationId xmlns:a16="http://schemas.microsoft.com/office/drawing/2014/main" id="{15075164-D26D-5481-ABD0-1E2B938D9B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E2361-1C86-FBB8-BFD5-4073CE9C18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008" t="33993" r="12500" b="45641"/>
          <a:stretch>
            <a:fillRect/>
          </a:stretch>
        </p:blipFill>
        <p:spPr>
          <a:xfrm>
            <a:off x="3334378" y="3752222"/>
            <a:ext cx="5828044" cy="2968450"/>
          </a:xfrm>
          <a:prstGeom prst="rect">
            <a:avLst/>
          </a:prstGeom>
        </p:spPr>
      </p:pic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56BA6396-1E51-0E5A-99DA-593CBCF3B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4067" y="61718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0"/>
    </mc:Choice>
    <mc:Fallback xmlns="">
      <p:transition spd="slow" advTm="1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B828-95FD-E210-FE39-5F6E1F21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139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/>
              <a:t>Technique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601DC-93B0-179B-3570-1396B3090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095" y="1543662"/>
            <a:ext cx="2544097" cy="517176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b="1" dirty="0"/>
              <a:t>LANGUAGE</a:t>
            </a:r>
          </a:p>
          <a:p>
            <a:pPr marL="0" indent="0" algn="ctr">
              <a:buNone/>
            </a:pPr>
            <a:r>
              <a:rPr lang="en-GB" dirty="0"/>
              <a:t>Metaphor</a:t>
            </a:r>
          </a:p>
          <a:p>
            <a:pPr marL="0" indent="0" algn="ctr">
              <a:buNone/>
            </a:pPr>
            <a:r>
              <a:rPr lang="en-GB" dirty="0"/>
              <a:t>Simile</a:t>
            </a:r>
          </a:p>
          <a:p>
            <a:pPr marL="0" indent="0" algn="ctr">
              <a:buNone/>
            </a:pPr>
            <a:r>
              <a:rPr lang="en-GB" dirty="0"/>
              <a:t>Personification</a:t>
            </a:r>
          </a:p>
          <a:p>
            <a:pPr marL="0" indent="0" algn="ctr">
              <a:buNone/>
            </a:pPr>
            <a:r>
              <a:rPr lang="en-GB" dirty="0"/>
              <a:t>Pathetic Fallacy</a:t>
            </a:r>
          </a:p>
          <a:p>
            <a:pPr marL="0" indent="0" algn="ctr">
              <a:buNone/>
            </a:pPr>
            <a:r>
              <a:rPr lang="en-GB" dirty="0"/>
              <a:t>Semantic field</a:t>
            </a:r>
          </a:p>
          <a:p>
            <a:pPr marL="0" indent="0" algn="ctr">
              <a:buNone/>
            </a:pPr>
            <a:r>
              <a:rPr lang="en-GB" dirty="0"/>
              <a:t>Alliteration</a:t>
            </a:r>
          </a:p>
          <a:p>
            <a:pPr marL="0" indent="0" algn="ctr">
              <a:buNone/>
            </a:pPr>
            <a:r>
              <a:rPr lang="en-GB" dirty="0"/>
              <a:t>Sibilance</a:t>
            </a:r>
          </a:p>
          <a:p>
            <a:pPr marL="0" indent="0" algn="ctr">
              <a:buNone/>
            </a:pPr>
            <a:r>
              <a:rPr lang="en-GB" dirty="0"/>
              <a:t>Noun</a:t>
            </a:r>
          </a:p>
          <a:p>
            <a:pPr marL="0" indent="0" algn="ctr">
              <a:buNone/>
            </a:pPr>
            <a:r>
              <a:rPr lang="en-GB" dirty="0"/>
              <a:t>Adjective</a:t>
            </a:r>
          </a:p>
          <a:p>
            <a:pPr marL="0" indent="0" algn="ctr">
              <a:buNone/>
            </a:pPr>
            <a:r>
              <a:rPr lang="en-GB" dirty="0"/>
              <a:t>Verb</a:t>
            </a:r>
          </a:p>
          <a:p>
            <a:pPr marL="0" indent="0" algn="ctr">
              <a:buNone/>
            </a:pPr>
            <a:r>
              <a:rPr lang="en-GB" dirty="0"/>
              <a:t>Modal verb</a:t>
            </a:r>
          </a:p>
          <a:p>
            <a:pPr marL="0" indent="0" algn="ctr">
              <a:buNone/>
            </a:pPr>
            <a:r>
              <a:rPr lang="en-GB" dirty="0"/>
              <a:t>Adverb</a:t>
            </a:r>
          </a:p>
          <a:p>
            <a:pPr marL="0" indent="0" algn="ctr">
              <a:buNone/>
            </a:pPr>
            <a:r>
              <a:rPr lang="en-GB" dirty="0"/>
              <a:t>Onomatopoeia</a:t>
            </a:r>
          </a:p>
          <a:p>
            <a:pPr marL="0" indent="0" algn="ctr">
              <a:buNone/>
            </a:pPr>
            <a:r>
              <a:rPr lang="en-GB" dirty="0"/>
              <a:t>Oxymoron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C594E8-AA6A-F29D-4D90-6F11CE52BFDD}"/>
              </a:ext>
            </a:extLst>
          </p:cNvPr>
          <p:cNvSpPr txBox="1">
            <a:spLocks/>
          </p:cNvSpPr>
          <p:nvPr/>
        </p:nvSpPr>
        <p:spPr>
          <a:xfrm>
            <a:off x="6633089" y="1956616"/>
            <a:ext cx="3425313" cy="4271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STRUCTURE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Rhetorical question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Imperative sentence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Declarative sentence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Interrogative sentence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List of three (triple)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Repetition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Juxtaposition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Punctuation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Paragraph structures</a:t>
            </a:r>
          </a:p>
        </p:txBody>
      </p:sp>
      <p:pic>
        <p:nvPicPr>
          <p:cNvPr id="7" name="Slide 7">
            <a:hlinkClick r:id="" action="ppaction://media"/>
            <a:extLst>
              <a:ext uri="{FF2B5EF4-FFF2-40B4-BE49-F238E27FC236}">
                <a16:creationId xmlns:a16="http://schemas.microsoft.com/office/drawing/2014/main" id="{F483429E-9881-8E0D-86B3-646C99866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48769" y="6228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4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65"/>
    </mc:Choice>
    <mc:Fallback xmlns="">
      <p:transition spd="slow" advTm="2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049BCE-1D72-6CCD-B071-B373B3814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reaching for a paper on a table full of paper and sticky notes">
            <a:extLst>
              <a:ext uri="{FF2B5EF4-FFF2-40B4-BE49-F238E27FC236}">
                <a16:creationId xmlns:a16="http://schemas.microsoft.com/office/drawing/2014/main" id="{B16B3F56-FAB3-9204-E1C8-467C27F20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71" r="20863" b="-1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CADFF-0ADE-5603-7B55-3FBD53CFD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GB" sz="4000"/>
              <a:t>What they can be  doing independently?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AA2A2-13DC-072A-25EC-476426EFA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34" y="2432645"/>
            <a:ext cx="4659756" cy="3374137"/>
          </a:xfrm>
        </p:spPr>
        <p:txBody>
          <a:bodyPr anchor="ctr">
            <a:normAutofit/>
          </a:bodyPr>
          <a:lstStyle/>
          <a:p>
            <a:r>
              <a:rPr lang="en-GB" sz="2000" dirty="0"/>
              <a:t>Revision </a:t>
            </a:r>
            <a:r>
              <a:rPr lang="en-GB" sz="2000" b="1" dirty="0"/>
              <a:t>workbooks</a:t>
            </a:r>
          </a:p>
          <a:p>
            <a:r>
              <a:rPr lang="en-GB" sz="2000" dirty="0"/>
              <a:t>Practice Questions (please see past papers on student area)</a:t>
            </a:r>
          </a:p>
          <a:p>
            <a:r>
              <a:rPr lang="en-GB" sz="2000" dirty="0"/>
              <a:t>5 minute plans (your child to mind map how they would respond to a section B style question)</a:t>
            </a:r>
          </a:p>
        </p:txBody>
      </p:sp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id="{B9C91660-6EBD-986C-2953-4B6BF2093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2892" y="62423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2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3"/>
    </mc:Choice>
    <mc:Fallback xmlns="">
      <p:transition spd="slow" advTm="20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934CCA-175F-68FD-7FD0-0B2886AE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pic>
        <p:nvPicPr>
          <p:cNvPr id="6" name="Graphic 5" descr="Handshake">
            <a:extLst>
              <a:ext uri="{FF2B5EF4-FFF2-40B4-BE49-F238E27FC236}">
                <a16:creationId xmlns:a16="http://schemas.microsoft.com/office/drawing/2014/main" id="{44AA24A1-4C73-D890-34A5-ECEB0AD31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703CF41B-EEFD-45A3-8819-E72D99F69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07205E05-6647-3F38-1DD4-EE007D2FC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795" y="6249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7"/>
    </mc:Choice>
    <mc:Fallback xmlns="">
      <p:transition spd="slow" advTm="2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258</Words>
  <Application>Microsoft Office PowerPoint</Application>
  <PresentationFormat>Widescreen</PresentationFormat>
  <Paragraphs>58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How to revise English Literature</vt:lpstr>
      <vt:lpstr>What your child is studying:</vt:lpstr>
      <vt:lpstr>Over breakfast…</vt:lpstr>
      <vt:lpstr>Whilst eating dinner</vt:lpstr>
      <vt:lpstr>What they can be  doing independently?</vt:lpstr>
      <vt:lpstr>How to revise English Language</vt:lpstr>
      <vt:lpstr>Technique Quiz</vt:lpstr>
      <vt:lpstr>What they can be  doing independently?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Field</dc:creator>
  <cp:lastModifiedBy>Craig Wheeler</cp:lastModifiedBy>
  <cp:revision>2</cp:revision>
  <dcterms:created xsi:type="dcterms:W3CDTF">2026-01-13T12:19:47Z</dcterms:created>
  <dcterms:modified xsi:type="dcterms:W3CDTF">2026-01-22T18:19:41Z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cdb3814-1b18-49d9-9913-87d5339d0e83_Enabled">
    <vt:lpwstr>true</vt:lpwstr>
  </property>
  <property fmtid="{D5CDD505-2E9C-101B-9397-08002B2CF9AE}" pid="3" name="MSIP_Label_6cdb3814-1b18-49d9-9913-87d5339d0e83_SetDate">
    <vt:lpwstr>2026-01-13T13:03:12Z</vt:lpwstr>
  </property>
  <property fmtid="{D5CDD505-2E9C-101B-9397-08002B2CF9AE}" pid="4" name="MSIP_Label_6cdb3814-1b18-49d9-9913-87d5339d0e83_Method">
    <vt:lpwstr>Standard</vt:lpwstr>
  </property>
  <property fmtid="{D5CDD505-2E9C-101B-9397-08002B2CF9AE}" pid="5" name="MSIP_Label_6cdb3814-1b18-49d9-9913-87d5339d0e83_Name">
    <vt:lpwstr>defa4170-0d19-0005-0004-bc88714345d2</vt:lpwstr>
  </property>
  <property fmtid="{D5CDD505-2E9C-101B-9397-08002B2CF9AE}" pid="6" name="MSIP_Label_6cdb3814-1b18-49d9-9913-87d5339d0e83_SiteId">
    <vt:lpwstr>fba6cc83-b1fa-444b-8f70-6df13d639d44</vt:lpwstr>
  </property>
  <property fmtid="{D5CDD505-2E9C-101B-9397-08002B2CF9AE}" pid="7" name="MSIP_Label_6cdb3814-1b18-49d9-9913-87d5339d0e83_ActionId">
    <vt:lpwstr>ef1416bc-b8ce-4e10-a83a-075bab39a4a7</vt:lpwstr>
  </property>
  <property fmtid="{D5CDD505-2E9C-101B-9397-08002B2CF9AE}" pid="8" name="MSIP_Label_6cdb3814-1b18-49d9-9913-87d5339d0e83_ContentBits">
    <vt:lpwstr>0</vt:lpwstr>
  </property>
  <property fmtid="{D5CDD505-2E9C-101B-9397-08002B2CF9AE}" pid="9" name="MSIP_Label_6cdb3814-1b18-49d9-9913-87d5339d0e83_Tag">
    <vt:lpwstr>10, 3, 0, 1</vt:lpwstr>
  </property>
</Properties>
</file>